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82" r:id="rId6"/>
    <p:sldId id="302" r:id="rId7"/>
    <p:sldId id="285" r:id="rId8"/>
    <p:sldId id="287" r:id="rId9"/>
    <p:sldId id="315" r:id="rId10"/>
    <p:sldId id="316" r:id="rId11"/>
    <p:sldId id="288" r:id="rId12"/>
    <p:sldId id="305" r:id="rId13"/>
    <p:sldId id="306" r:id="rId14"/>
    <p:sldId id="307" r:id="rId15"/>
    <p:sldId id="28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7" d="100"/>
          <a:sy n="97" d="100"/>
        </p:scale>
        <p:origin x="84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0261F-3B9C-4B3E-BD99-85BAC1A18B33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9087B6-AA6E-47AE-809F-0906800612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0372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0778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7113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6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26208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6311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0575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0948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6602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7864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1184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4109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5016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33043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creativecommons.org/licenses/by/3.0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extBox 7"/>
          <p:cNvSpPr txBox="1"/>
          <p:nvPr userDrawn="1"/>
        </p:nvSpPr>
        <p:spPr>
          <a:xfrm>
            <a:off x="1097488" y="6304285"/>
            <a:ext cx="351570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50" dirty="0" smtClean="0"/>
              <a:t>This work is licensed under a</a:t>
            </a:r>
          </a:p>
          <a:p>
            <a:r>
              <a:rPr lang="en-CA" sz="1050" dirty="0" smtClean="0">
                <a:hlinkClick r:id="rId13"/>
              </a:rPr>
              <a:t>Creative Commons Attribution 3.0 </a:t>
            </a:r>
            <a:r>
              <a:rPr lang="en-CA" sz="1050" dirty="0" err="1" smtClean="0">
                <a:hlinkClick r:id="rId13"/>
              </a:rPr>
              <a:t>Unported</a:t>
            </a:r>
            <a:r>
              <a:rPr lang="en-CA" sz="1050" dirty="0" smtClean="0">
                <a:hlinkClick r:id="rId13"/>
              </a:rPr>
              <a:t> License</a:t>
            </a:r>
            <a:r>
              <a:rPr lang="en-CA" sz="1050" dirty="0" smtClean="0"/>
              <a:t> (CC-BY).</a:t>
            </a:r>
            <a:endParaRPr lang="en-CA" sz="105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427808" y="6257110"/>
            <a:ext cx="82753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7031051" y="6304285"/>
            <a:ext cx="174759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050" b="1" dirty="0" smtClean="0"/>
              <a:t>Project Management</a:t>
            </a:r>
          </a:p>
          <a:p>
            <a:pPr algn="r"/>
            <a:r>
              <a:rPr lang="en-CA" sz="1050" dirty="0" smtClean="0"/>
              <a:t>Chapter </a:t>
            </a:r>
            <a:r>
              <a:rPr lang="en-CA" sz="1050" dirty="0" smtClean="0"/>
              <a:t>14: </a:t>
            </a:r>
            <a:r>
              <a:rPr lang="en-CA" sz="1050" dirty="0" smtClean="0"/>
              <a:t>Quality Planning</a:t>
            </a:r>
            <a:endParaRPr lang="en-CA" sz="1050" dirty="0"/>
          </a:p>
        </p:txBody>
      </p:sp>
      <p:pic>
        <p:nvPicPr>
          <p:cNvPr id="11" name="Picture 4" descr="http://i.creativecommons.org/l/by/3.0/88x3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9" y="6397627"/>
            <a:ext cx="628650" cy="23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396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Quality Planning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740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Sigma Levels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5544501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Figure 18.2.4 Meaning of Sigma Levels</a:t>
            </a:r>
          </a:p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Source: http://pm4id.org/10/1/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19225"/>
            <a:ext cx="8534400" cy="390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889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Quality Plan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quality plan specifies the control </a:t>
            </a: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limits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Often written as the mean ± the acceptable </a:t>
            </a: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variation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size of the range is called the </a:t>
            </a:r>
            <a:r>
              <a:rPr lang="en-CA" sz="2400" b="1" dirty="0">
                <a:latin typeface="Arial" panose="020B0604020202020204" pitchFamily="34" charset="0"/>
                <a:cs typeface="Arial" panose="020B0604020202020204" pitchFamily="34" charset="0"/>
              </a:rPr>
              <a:t>tolerance</a:t>
            </a: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4320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Quality planning techniques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Cost-benefit analysis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Benchmarking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Experimentation design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Cost of quality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Control Charts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Cause and Effect diagrams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Histograms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Pareto diagram</a:t>
            </a:r>
          </a:p>
        </p:txBody>
      </p:sp>
    </p:spTree>
    <p:extLst>
      <p:ext uri="{BB962C8B-B14F-4D97-AF65-F5344CB8AC3E}">
        <p14:creationId xmlns:p14="http://schemas.microsoft.com/office/powerpoint/2010/main" val="289488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Quality Assurance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Process Analysis 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ISO 9000 requires this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266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Purpose of Quality Management: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Build confidence in clients that quality standards and procedures are being followed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Ensured by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Internal review of plan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Testing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Revising policies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External Review or audit</a:t>
            </a:r>
          </a:p>
        </p:txBody>
      </p:sp>
    </p:spTree>
    <p:extLst>
      <p:ext uri="{BB962C8B-B14F-4D97-AF65-F5344CB8AC3E}">
        <p14:creationId xmlns:p14="http://schemas.microsoft.com/office/powerpoint/2010/main" val="313434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783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Quality Planning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Definition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Grade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Statistics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Control limits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Normal Distribution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Standard deviation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Quality Planning Tools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Measurement terminology</a:t>
            </a:r>
          </a:p>
          <a:p>
            <a:pPr lvl="2"/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Tolerances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Defining and meeting client expectations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Quality Assurance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663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Definition of Quality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Understand the quality levels expected</a:t>
            </a:r>
          </a:p>
          <a:p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Ensure that the levels are met</a:t>
            </a:r>
          </a:p>
          <a:p>
            <a:pPr lvl="1"/>
            <a:r>
              <a:rPr lang="en-C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This includes measuring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686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Grades as a measure of quality</a:t>
            </a:r>
            <a:endParaRPr lang="en-CA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Pre-set standards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Octane rating for gasoline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Lumber graded for appearance, strength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Steel and other commodities</a:t>
            </a:r>
          </a:p>
        </p:txBody>
      </p:sp>
    </p:spTree>
    <p:extLst>
      <p:ext uri="{BB962C8B-B14F-4D97-AF65-F5344CB8AC3E}">
        <p14:creationId xmlns:p14="http://schemas.microsoft.com/office/powerpoint/2010/main" val="212181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Using statistics to measure and manage quality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Control limits	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Upper and lower standards for allowable variation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Central limit theorem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Frequency distribution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Discrete math— “bins” –count the number of measurements that fall in each bin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Normal distribution– “bell-shaped curve”</a:t>
            </a:r>
          </a:p>
        </p:txBody>
      </p:sp>
    </p:spTree>
    <p:extLst>
      <p:ext uri="{BB962C8B-B14F-4D97-AF65-F5344CB8AC3E}">
        <p14:creationId xmlns:p14="http://schemas.microsoft.com/office/powerpoint/2010/main" val="57668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Measuring your products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Options: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Measure entire population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Sampling</a:t>
            </a:r>
          </a:p>
          <a:p>
            <a:pPr lvl="2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Smaller amount of data to work with</a:t>
            </a:r>
          </a:p>
          <a:p>
            <a:pPr lvl="2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Sometimes measuring destroys the sample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23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Normal Distribution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565" y="1666875"/>
            <a:ext cx="765887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5547360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18.2.2 One Sigma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Range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http://pm4id.org/10/1/</a:t>
            </a:r>
          </a:p>
        </p:txBody>
      </p:sp>
    </p:spTree>
    <p:extLst>
      <p:ext uri="{BB962C8B-B14F-4D97-AF65-F5344CB8AC3E}">
        <p14:creationId xmlns:p14="http://schemas.microsoft.com/office/powerpoint/2010/main" val="156840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Normal Distribution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Standard deviation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Calculate the mean (or average value) of all measurements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Subtract EACH measurement from the mean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Square EACH difference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Sum the values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Divide the sum by (  (number of values) – 1 )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Take the square root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Result can be thought of as the average difference</a:t>
            </a:r>
          </a:p>
        </p:txBody>
      </p:sp>
    </p:spTree>
    <p:extLst>
      <p:ext uri="{BB962C8B-B14F-4D97-AF65-F5344CB8AC3E}">
        <p14:creationId xmlns:p14="http://schemas.microsoft.com/office/powerpoint/2010/main" val="417298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The 68-95-99.7 Rule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5544501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Figure 18.2.3 The 68-95-99.7 Rule</a:t>
            </a:r>
          </a:p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Source: http://pm4id.org/10/1/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565" y="1666875"/>
            <a:ext cx="758253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564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9436</TotalTime>
  <Words>280</Words>
  <Application>Microsoft Office PowerPoint</Application>
  <PresentationFormat>On-screen Show (4:3)</PresentationFormat>
  <Paragraphs>80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Quality Planning</vt:lpstr>
      <vt:lpstr>Quality Planning</vt:lpstr>
      <vt:lpstr>Definition of Quality</vt:lpstr>
      <vt:lpstr>Grades as a measure of quality</vt:lpstr>
      <vt:lpstr>Using statistics to measure and manage quality</vt:lpstr>
      <vt:lpstr>Measuring your products</vt:lpstr>
      <vt:lpstr>Normal Distribution</vt:lpstr>
      <vt:lpstr>Normal Distribution</vt:lpstr>
      <vt:lpstr>The 68-95-99.7 Rule</vt:lpstr>
      <vt:lpstr>Sigma Levels</vt:lpstr>
      <vt:lpstr>Quality Plan</vt:lpstr>
      <vt:lpstr>Quality planning techniques</vt:lpstr>
      <vt:lpstr>Quality Assurance</vt:lpstr>
      <vt:lpstr>Summary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Management</dc:title>
  <dc:creator>Brendan</dc:creator>
  <cp:lastModifiedBy>Brendan</cp:lastModifiedBy>
  <cp:revision>29</cp:revision>
  <dcterms:created xsi:type="dcterms:W3CDTF">2014-06-09T20:10:57Z</dcterms:created>
  <dcterms:modified xsi:type="dcterms:W3CDTF">2014-07-04T18:30:18Z</dcterms:modified>
</cp:coreProperties>
</file>