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82" r:id="rId6"/>
    <p:sldId id="302" r:id="rId7"/>
    <p:sldId id="287" r:id="rId8"/>
    <p:sldId id="288" r:id="rId9"/>
    <p:sldId id="305" r:id="rId10"/>
    <p:sldId id="306" r:id="rId11"/>
    <p:sldId id="308" r:id="rId12"/>
    <p:sldId id="307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556562" y="6304285"/>
            <a:ext cx="222208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15: Communication 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 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Other stakeholders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Community may need to be consulted, informed—Riverview Lands project in Coquitlam.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Business customers or suppliers may be impacted by the project.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contractor/supplier needs to know about other aspects of the project, and to inform PM of status.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Government may have a role—permits, inspections, other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Project Management Office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Frequency, format and content of communications may be dictated by law or may be a provision of a contractual agreement.</a:t>
            </a:r>
          </a:p>
        </p:txBody>
      </p:sp>
    </p:spTree>
    <p:extLst>
      <p:ext uri="{BB962C8B-B14F-4D97-AF65-F5344CB8AC3E}">
        <p14:creationId xmlns:p14="http://schemas.microsoft.com/office/powerpoint/2010/main" val="68266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Communication Plan template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5530632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19.2.1 Communications Plan example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Source: http://inte5160.wikispaces.com/Communication+Plans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86050" y="1690689"/>
            <a:ext cx="3771900" cy="367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94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Summary: Project Communication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communication is a key success factor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Start with a Communication Requirements Analysis and then Prepare a Communication Plan that considers all the stakeholders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Consider a variety of synchronous and asynchronous methods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Use appropriate technology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Consider cultural issues when planning and carrying out project communication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Remember communication is a two-way process, not always “broadcast!”</a:t>
            </a:r>
          </a:p>
        </p:txBody>
      </p:sp>
    </p:spTree>
    <p:extLst>
      <p:ext uri="{BB962C8B-B14F-4D97-AF65-F5344CB8AC3E}">
        <p14:creationId xmlns:p14="http://schemas.microsoft.com/office/powerpoint/2010/main" val="313434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Definition and Importance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Cultural issues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 Requirements Analysis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Types of communication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 Plan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Throughout the project a need to communicate to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Sponsor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Team members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Other stakeholders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Clients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Suppliers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The public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For each group	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Format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Amount of time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Possible need for a hierarchy of reporting: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Portfolio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Task group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Synchronous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Face to face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Synchronous but not in same place–   (remember the time zones!)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Conference call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Video link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Computer-assisted video conference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IM; texting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Asynchronous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Courier, mail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Fax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Project Blog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RSS</a:t>
            </a:r>
          </a:p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Social media 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presence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2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Communication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Who?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do they need/want to know? Or communicate to the project?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When? How frequently?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How? (what method(s) do they prefer? Are there methods that are unsuitable?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Who will be the contact point from the project for this communication?</a:t>
            </a:r>
          </a:p>
        </p:txBody>
      </p:sp>
    </p:spTree>
    <p:extLst>
      <p:ext uri="{BB962C8B-B14F-4D97-AF65-F5344CB8AC3E}">
        <p14:creationId xmlns:p14="http://schemas.microsoft.com/office/powerpoint/2010/main" val="417298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Team Meetings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Purpose is to verify progress, identify challenges and get assistance where needed.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Frequency and duration may vary throughout the project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Be considerate and schedule “off-line” meetings if only a few are involved in a particular item. It wastes the time of the rest.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Frequent very short meetings may be more effective with a small team (daily “stand-up” meetings are a standard part of Agile Systems Development.)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PM may need to meet and report with other PMs in the same program or portfolio.</a:t>
            </a:r>
          </a:p>
        </p:txBody>
      </p:sp>
    </p:spTree>
    <p:extLst>
      <p:ext uri="{BB962C8B-B14F-4D97-AF65-F5344CB8AC3E}">
        <p14:creationId xmlns:p14="http://schemas.microsoft.com/office/powerpoint/2010/main" val="364320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Report to Management or Sponsor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Frequency and format may be dictated by Sponsor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Purpose to report progress, identify challenges and changes, get support for necessary changes or added resources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Need balance between “raising the alarm” too early and waiting too long and being “in too deep”</a:t>
            </a:r>
          </a:p>
        </p:txBody>
      </p:sp>
    </p:spTree>
    <p:extLst>
      <p:ext uri="{BB962C8B-B14F-4D97-AF65-F5344CB8AC3E}">
        <p14:creationId xmlns:p14="http://schemas.microsoft.com/office/powerpoint/2010/main" val="28948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9442</TotalTime>
  <Words>460</Words>
  <Application>Microsoft Office PowerPoint</Application>
  <PresentationFormat>On-screen Show (4:3)</PresentationFormat>
  <Paragraphs>78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Communication Planning</vt:lpstr>
      <vt:lpstr>Project Communication</vt:lpstr>
      <vt:lpstr>Communication</vt:lpstr>
      <vt:lpstr>For each group </vt:lpstr>
      <vt:lpstr>Synchronous Options</vt:lpstr>
      <vt:lpstr>Asynchronous Options</vt:lpstr>
      <vt:lpstr>Communication Planning</vt:lpstr>
      <vt:lpstr>Team Meetings</vt:lpstr>
      <vt:lpstr>Report to Management or Sponsor</vt:lpstr>
      <vt:lpstr>Other stakeholders</vt:lpstr>
      <vt:lpstr>Communication Plan template</vt:lpstr>
      <vt:lpstr>Summary: Project Communication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37</cp:revision>
  <dcterms:created xsi:type="dcterms:W3CDTF">2014-06-09T20:10:57Z</dcterms:created>
  <dcterms:modified xsi:type="dcterms:W3CDTF">2014-07-04T18:29:59Z</dcterms:modified>
</cp:coreProperties>
</file>