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测试演示文稿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这是通过 upload.html 页面上传的 PPT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测试内容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这是一个测试 PPT 文件，用于测试上传功能。</a:t>
            </a:r>
          </a:p>
          <a:p/>
          <a:p>
            <a:r>
              <a:t>上传方式：通过 upload.html 页面</a:t>
            </a:r>
          </a:p>
          <a:p/>
          <a:p>
            <a:r>
              <a:t>特点：</a:t>
            </a:r>
          </a:p>
          <a:p>
            <a:r>
              <a:t>- 简洁的上传界面</a:t>
            </a:r>
          </a:p>
          <a:p>
            <a:r>
              <a:t>- 支持进度显示</a:t>
            </a:r>
          </a:p>
          <a:p>
            <a:r>
              <a:t>- 可取消上传</a:t>
            </a:r>
          </a:p>
          <a:p>
            <a:r>
              <a:t>- 支持预览功能</a:t>
            </a:r>
          </a:p>
          <a:p/>
          <a:p>
            <a:r>
              <a:t>演示完毕！</a:t>
            </a:r>
          </a:p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